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37" r:id="rId5"/>
    <p:sldId id="743" r:id="rId6"/>
    <p:sldId id="745" r:id="rId7"/>
    <p:sldId id="74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BE0A027-FDE0-4003-93C9-8C9FB8BA43E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2334603"/>
                <a:ext cx="7886700" cy="1325563"/>
              </a:xfrm>
            </p:spPr>
            <p:txBody>
              <a:bodyPr/>
              <a:lstStyle/>
              <a:p>
                <a:pPr algn="ctr"/>
                <a:r>
                  <a:rPr lang="en-GB" b="1" dirty="0"/>
                  <a:t>Expanding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GB" b="1" dirty="0"/>
                  <a:t> (4.1)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BE0A027-FDE0-4003-93C9-8C9FB8BA43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2334603"/>
                <a:ext cx="78867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32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1−15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+135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l="-2347"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+135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l="-2857"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+15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−135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What are the first three terms of</a:t>
                </a:r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1+3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3702" y="349989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88672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1−15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−150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30"/>
                  <a:ext cx="1738" cy="333"/>
                </a:xfrm>
                <a:prstGeom prst="rect">
                  <a:avLst/>
                </a:prstGeom>
                <a:blipFill>
                  <a:blip r:embed="rId4"/>
                  <a:stretch>
                    <a:fillRect l="-2347"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+150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333"/>
                </a:xfrm>
                <a:prstGeom prst="rect">
                  <a:avLst/>
                </a:prstGeom>
                <a:blipFill>
                  <a:blip r:embed="rId5"/>
                  <a:stretch>
                    <a:fillRect l="-2857" t="-8451" b="-2816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+150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+150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What are the first three terms of</a:t>
                </a:r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1−5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56728" y="465964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380796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90"/>
                  <a:ext cx="1738" cy="4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−0.75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90"/>
                  <a:ext cx="1738" cy="441"/>
                </a:xfrm>
                <a:prstGeom prst="rect">
                  <a:avLst/>
                </a:prstGeom>
                <a:blipFill>
                  <a:blip r:embed="rId4"/>
                  <a:stretch>
                    <a:fillRect l="-704" b="-860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3" y="2766"/>
                  <a:ext cx="1749" cy="4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+0.5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3" y="2766"/>
                  <a:ext cx="1749" cy="441"/>
                </a:xfrm>
                <a:prstGeom prst="rect">
                  <a:avLst/>
                </a:prstGeom>
                <a:blipFill>
                  <a:blip r:embed="rId5"/>
                  <a:stretch>
                    <a:fillRect b="-860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−0.5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5" y="2795"/>
                  <a:ext cx="1661" cy="333"/>
                </a:xfrm>
                <a:prstGeom prst="rect">
                  <a:avLst/>
                </a:prstGeom>
                <a:blipFill>
                  <a:blip r:embed="rId6"/>
                  <a:stretch>
                    <a:fillRect t="-8451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2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200" b="0" i="1" smtClean="0">
                          <a:latin typeface="Cambria Math" panose="02040503050406030204" pitchFamily="18" charset="0"/>
                        </a:rPr>
                        <m:t>+0.75</m:t>
                      </m:r>
                      <m:sSup>
                        <m:sSupPr>
                          <m:ctrlP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2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83"/>
                  <a:ext cx="1758" cy="333"/>
                </a:xfrm>
                <a:prstGeom prst="rect">
                  <a:avLst/>
                </a:prstGeom>
                <a:blipFill>
                  <a:blip r:embed="rId7"/>
                  <a:stretch>
                    <a:fillRect t="-7042" b="-2957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30256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What are the first three terms of</a:t>
                </a:r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+mn-lt"/>
                  </a:rPr>
                  <a:t>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30256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22102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26479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8E09EA-2CA8-4D67-9272-C8E4AA4228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72DBE2-03F2-4F30-A5B4-41A141132E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B65670-EBDD-47DE-A689-D880B39A9085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234</Words>
  <Application>Microsoft Office PowerPoint</Application>
  <PresentationFormat>On-screen Show (4:3)</PresentationFormat>
  <Paragraphs>22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Expanding (1+x)^n (4.1)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25</cp:revision>
  <dcterms:created xsi:type="dcterms:W3CDTF">2020-04-22T14:47:14Z</dcterms:created>
  <dcterms:modified xsi:type="dcterms:W3CDTF">2020-12-31T07:34:38Z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